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7" r:id="rId4"/>
    <p:sldId id="259" r:id="rId5"/>
    <p:sldId id="258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71741-F463-45B4-B01F-D7E3C2A8E8AB}" type="datetimeFigureOut">
              <a:rPr lang="en-US" smtClean="0"/>
              <a:t>5/12/2015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002B02A-6E46-4E17-9F72-384F08747C7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71741-F463-45B4-B01F-D7E3C2A8E8AB}" type="datetimeFigureOut">
              <a:rPr lang="en-US" smtClean="0"/>
              <a:t>5/12/2015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2B02A-6E46-4E17-9F72-384F08747C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71741-F463-45B4-B01F-D7E3C2A8E8AB}" type="datetimeFigureOut">
              <a:rPr lang="en-US" smtClean="0"/>
              <a:t>5/12/2015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2B02A-6E46-4E17-9F72-384F08747C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71741-F463-45B4-B01F-D7E3C2A8E8AB}" type="datetimeFigureOut">
              <a:rPr lang="en-US" smtClean="0"/>
              <a:t>5/12/2015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2B02A-6E46-4E17-9F72-384F08747C7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71741-F463-45B4-B01F-D7E3C2A8E8AB}" type="datetimeFigureOut">
              <a:rPr lang="en-US" smtClean="0"/>
              <a:t>5/12/2015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002B02A-6E46-4E17-9F72-384F08747C7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71741-F463-45B4-B01F-D7E3C2A8E8AB}" type="datetimeFigureOut">
              <a:rPr lang="en-US" smtClean="0"/>
              <a:t>5/12/2015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2B02A-6E46-4E17-9F72-384F08747C7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71741-F463-45B4-B01F-D7E3C2A8E8AB}" type="datetimeFigureOut">
              <a:rPr lang="en-US" smtClean="0"/>
              <a:t>5/12/2015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2B02A-6E46-4E17-9F72-384F08747C7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71741-F463-45B4-B01F-D7E3C2A8E8AB}" type="datetimeFigureOut">
              <a:rPr lang="en-US" smtClean="0"/>
              <a:t>5/12/2015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2B02A-6E46-4E17-9F72-384F08747C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71741-F463-45B4-B01F-D7E3C2A8E8AB}" type="datetimeFigureOut">
              <a:rPr lang="en-US" smtClean="0"/>
              <a:t>5/12/2015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2B02A-6E46-4E17-9F72-384F08747C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71741-F463-45B4-B01F-D7E3C2A8E8AB}" type="datetimeFigureOut">
              <a:rPr lang="en-US" smtClean="0"/>
              <a:t>5/12/2015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2B02A-6E46-4E17-9F72-384F08747C7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71741-F463-45B4-B01F-D7E3C2A8E8AB}" type="datetimeFigureOut">
              <a:rPr lang="en-US" smtClean="0"/>
              <a:t>5/12/2015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002B02A-6E46-4E17-9F72-384F08747C7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A371741-F463-45B4-B01F-D7E3C2A8E8AB}" type="datetimeFigureOut">
              <a:rPr lang="en-US" smtClean="0"/>
              <a:t>5/12/2015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2002B02A-6E46-4E17-9F72-384F08747C7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Of Urban Poor Training</a:t>
            </a:r>
            <a:endParaRPr lang="en-US" sz="4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Toward A Grass-Roots Movement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Digital Discipleship 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828800"/>
            <a:ext cx="8534400" cy="4572000"/>
          </a:xfrm>
        </p:spPr>
        <p:txBody>
          <a:bodyPr numCol="3">
            <a:normAutofit/>
          </a:bodyPr>
          <a:lstStyle/>
          <a:p>
            <a:r>
              <a:rPr lang="en-US" sz="2200" dirty="0" smtClean="0"/>
              <a:t>Information Is Digital</a:t>
            </a:r>
          </a:p>
          <a:p>
            <a:endParaRPr lang="en-US" sz="2200" dirty="0" smtClean="0"/>
          </a:p>
          <a:p>
            <a:r>
              <a:rPr lang="en-US" sz="2200" dirty="0" smtClean="0"/>
              <a:t>Impartation Is Spiritual</a:t>
            </a:r>
          </a:p>
          <a:p>
            <a:endParaRPr lang="en-US" sz="2200" dirty="0" smtClean="0"/>
          </a:p>
          <a:p>
            <a:r>
              <a:rPr lang="en-US" sz="2200" dirty="0" smtClean="0"/>
              <a:t>Formation Is Personal</a:t>
            </a:r>
          </a:p>
          <a:p>
            <a:endParaRPr lang="en-US" sz="2200" dirty="0" smtClean="0"/>
          </a:p>
          <a:p>
            <a:r>
              <a:rPr lang="en-US" sz="2200" dirty="0" smtClean="0"/>
              <a:t>Transformation Is Communal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Create</a:t>
            </a:r>
          </a:p>
          <a:p>
            <a:endParaRPr lang="en-US" sz="2400" dirty="0" smtClean="0"/>
          </a:p>
          <a:p>
            <a:r>
              <a:rPr lang="en-US" sz="2400" dirty="0" smtClean="0"/>
              <a:t>Deliver</a:t>
            </a:r>
          </a:p>
          <a:p>
            <a:endParaRPr lang="en-US" sz="2400" dirty="0" smtClean="0"/>
          </a:p>
          <a:p>
            <a:r>
              <a:rPr lang="en-US" sz="2400" dirty="0" smtClean="0"/>
              <a:t>Train</a:t>
            </a:r>
          </a:p>
          <a:p>
            <a:endParaRPr lang="en-US" sz="2400" dirty="0" smtClean="0"/>
          </a:p>
          <a:p>
            <a:r>
              <a:rPr lang="en-US" sz="2400" dirty="0" smtClean="0"/>
              <a:t>Catalyze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Theory</a:t>
            </a:r>
          </a:p>
          <a:p>
            <a:r>
              <a:rPr lang="en-US" sz="2400" dirty="0" smtClean="0"/>
              <a:t>Best-Practice Examples</a:t>
            </a:r>
          </a:p>
          <a:p>
            <a:r>
              <a:rPr lang="en-US" sz="2400" dirty="0" smtClean="0"/>
              <a:t>How-To, Step-by Step</a:t>
            </a:r>
          </a:p>
          <a:p>
            <a:r>
              <a:rPr lang="en-US" sz="2400" dirty="0" smtClean="0"/>
              <a:t>Connections to Resources and Experts</a:t>
            </a:r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1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 Aspects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Digital Discipleship Delivery – based in Los Angeles (tech group)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Contextualized Curriculum Development – the experts from various MATUL schools etc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Powerful Processes – oral delivery, scenario based learning, heavily Scriptural for validation with learners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Outcomes…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Take people from super-spiritual to Christ-like and capable in community.</a:t>
            </a:r>
          </a:p>
          <a:p>
            <a:r>
              <a:rPr lang="en-US" dirty="0" smtClean="0"/>
              <a:t>Become reflective practitioners capable of scanning and responding to their environment in ways that transform the environment</a:t>
            </a:r>
          </a:p>
          <a:p>
            <a:r>
              <a:rPr lang="en-US" dirty="0" smtClean="0"/>
              <a:t>Able to lead their church into slowly becoming a transformational community</a:t>
            </a:r>
          </a:p>
          <a:p>
            <a:r>
              <a:rPr lang="en-US" dirty="0" smtClean="0"/>
              <a:t>Transmissible training that trains others, some viral nature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Starting Points?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905000"/>
            <a:ext cx="7772400" cy="4572000"/>
          </a:xfrm>
        </p:spPr>
        <p:txBody>
          <a:bodyPr/>
          <a:lstStyle/>
          <a:p>
            <a:r>
              <a:rPr lang="en-US" dirty="0" smtClean="0"/>
              <a:t>Certificate from ATS?</a:t>
            </a:r>
          </a:p>
          <a:p>
            <a:r>
              <a:rPr lang="en-US" dirty="0" smtClean="0"/>
              <a:t>Kingdom Economics?</a:t>
            </a:r>
          </a:p>
          <a:p>
            <a:r>
              <a:rPr lang="en-US" dirty="0" smtClean="0"/>
              <a:t>Let a thousand flowers bloom?</a:t>
            </a:r>
          </a:p>
          <a:p>
            <a:r>
              <a:rPr lang="en-US" dirty="0" smtClean="0"/>
              <a:t>However need a starter course that is really successful</a:t>
            </a:r>
          </a:p>
          <a:p>
            <a:r>
              <a:rPr lang="en-US" dirty="0" smtClean="0"/>
              <a:t>Courses from </a:t>
            </a:r>
            <a:r>
              <a:rPr lang="en-US" dirty="0" smtClean="0"/>
              <a:t>M</a:t>
            </a:r>
            <a:r>
              <a:rPr lang="en-US" dirty="0" smtClean="0"/>
              <a:t>ATUL members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Sustainability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828800"/>
            <a:ext cx="7772400" cy="3505200"/>
          </a:xfrm>
        </p:spPr>
        <p:txBody>
          <a:bodyPr/>
          <a:lstStyle/>
          <a:p>
            <a:r>
              <a:rPr lang="en-US" dirty="0" smtClean="0"/>
              <a:t>Starts with grant funding for equipment and </a:t>
            </a:r>
            <a:r>
              <a:rPr lang="en-US" dirty="0" err="1" smtClean="0"/>
              <a:t>C</a:t>
            </a:r>
            <a:r>
              <a:rPr lang="en-US" dirty="0" err="1" smtClean="0"/>
              <a:t>urric</a:t>
            </a:r>
            <a:r>
              <a:rPr lang="en-US" dirty="0" smtClean="0"/>
              <a:t>. Dev.</a:t>
            </a:r>
          </a:p>
          <a:p>
            <a:r>
              <a:rPr lang="en-US" dirty="0" smtClean="0"/>
              <a:t>Students pay a small fee which goes to the local facilitator and the trainer of trainers</a:t>
            </a:r>
          </a:p>
          <a:p>
            <a:r>
              <a:rPr lang="en-US" dirty="0" smtClean="0"/>
              <a:t>Example:  say if $25 per subject $20 to facilitator and $5 to trainer-of trainers, so if 20 students facilitator gets $400 per month honorarium, trainer-of-trainers $100, if ten such groups trainer-of-trainers gets $1000 per month.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113</TotalTime>
  <Words>206</Words>
  <Application>Microsoft Office PowerPoint</Application>
  <PresentationFormat>On-screen Show (4:3)</PresentationFormat>
  <Paragraphs>48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Equity</vt:lpstr>
      <vt:lpstr>Toward A Grass-Roots Movement</vt:lpstr>
      <vt:lpstr>Digital Discipleship Concepts</vt:lpstr>
      <vt:lpstr>Three Aspects</vt:lpstr>
      <vt:lpstr>Outcomes…</vt:lpstr>
      <vt:lpstr>Starting Points?</vt:lpstr>
      <vt:lpstr>Sustainability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Grass-Roots Movement</dc:title>
  <dc:creator>John Edmiston</dc:creator>
  <cp:lastModifiedBy>John Edmiston</cp:lastModifiedBy>
  <cp:revision>7</cp:revision>
  <dcterms:created xsi:type="dcterms:W3CDTF">2015-05-13T03:13:14Z</dcterms:created>
  <dcterms:modified xsi:type="dcterms:W3CDTF">2015-05-13T05:06:37Z</dcterms:modified>
</cp:coreProperties>
</file>